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256" r:id="rId3"/>
    <p:sldId id="257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>
        <p:scale>
          <a:sx n="105" d="100"/>
          <a:sy n="105" d="100"/>
        </p:scale>
        <p:origin x="16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流程图: 准备 3"/>
          <p:cNvSpPr/>
          <p:nvPr/>
        </p:nvSpPr>
        <p:spPr>
          <a:xfrm>
            <a:off x="1837055" y="582834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config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5" name="流程图: 准备 4"/>
          <p:cNvSpPr/>
          <p:nvPr/>
        </p:nvSpPr>
        <p:spPr>
          <a:xfrm>
            <a:off x="7408545" y="5820094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price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7" name="流程图: 准备 6"/>
          <p:cNvSpPr/>
          <p:nvPr/>
        </p:nvSpPr>
        <p:spPr>
          <a:xfrm>
            <a:off x="8872655" y="5828064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verify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code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8" name="流程图: 准备 7"/>
          <p:cNvSpPr/>
          <p:nvPr/>
        </p:nvSpPr>
        <p:spPr>
          <a:xfrm>
            <a:off x="6019800" y="582580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contact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9" name="流程图: 准备 8"/>
          <p:cNvSpPr/>
          <p:nvPr/>
        </p:nvSpPr>
        <p:spPr>
          <a:xfrm>
            <a:off x="4622165" y="582580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train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10" name="流程图: 准备 9"/>
          <p:cNvSpPr/>
          <p:nvPr/>
        </p:nvSpPr>
        <p:spPr>
          <a:xfrm>
            <a:off x="3249930" y="5827714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station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1" name="流程图: 准备 10"/>
          <p:cNvSpPr/>
          <p:nvPr/>
        </p:nvSpPr>
        <p:spPr>
          <a:xfrm>
            <a:off x="10408919" y="582961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single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 sign-on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12" name="流程图: 准备 11"/>
          <p:cNvSpPr/>
          <p:nvPr/>
        </p:nvSpPr>
        <p:spPr>
          <a:xfrm>
            <a:off x="6039845" y="4520648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basic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info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13" name="流程图: 准备 12"/>
          <p:cNvSpPr/>
          <p:nvPr/>
        </p:nvSpPr>
        <p:spPr>
          <a:xfrm>
            <a:off x="8867775" y="4514850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login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14" name="流程图: 准备 13"/>
          <p:cNvSpPr/>
          <p:nvPr/>
        </p:nvSpPr>
        <p:spPr>
          <a:xfrm>
            <a:off x="10408919" y="4511675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register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15" name="流程图: 准备 14"/>
          <p:cNvSpPr/>
          <p:nvPr/>
        </p:nvSpPr>
        <p:spPr>
          <a:xfrm>
            <a:off x="3121975" y="4512628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notify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16" name="流程图: 准备 15"/>
          <p:cNvSpPr/>
          <p:nvPr/>
        </p:nvSpPr>
        <p:spPr>
          <a:xfrm>
            <a:off x="6043019" y="3222786"/>
            <a:ext cx="1189355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ticket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info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17" name="流程图: 准备 16"/>
          <p:cNvSpPr/>
          <p:nvPr/>
        </p:nvSpPr>
        <p:spPr>
          <a:xfrm>
            <a:off x="4220845" y="3225165"/>
            <a:ext cx="1508125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high-speed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order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8" name="流程图: 准备 17"/>
          <p:cNvSpPr/>
          <p:nvPr/>
        </p:nvSpPr>
        <p:spPr>
          <a:xfrm>
            <a:off x="5764614" y="1958421"/>
            <a:ext cx="174752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high-speed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travel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explore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9" name="流程图: 准备 18"/>
          <p:cNvSpPr/>
          <p:nvPr/>
        </p:nvSpPr>
        <p:spPr>
          <a:xfrm>
            <a:off x="4470400" y="1974850"/>
            <a:ext cx="1189355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inside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pay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0" name="流程图: 准备 19"/>
          <p:cNvSpPr/>
          <p:nvPr/>
        </p:nvSpPr>
        <p:spPr>
          <a:xfrm>
            <a:off x="3115628" y="1974849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pay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1" name="流程图: 准备 20"/>
          <p:cNvSpPr/>
          <p:nvPr/>
        </p:nvSpPr>
        <p:spPr>
          <a:xfrm>
            <a:off x="1837055" y="1974850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ticket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execute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2" name="流程图: 准备 21"/>
          <p:cNvSpPr/>
          <p:nvPr/>
        </p:nvSpPr>
        <p:spPr>
          <a:xfrm>
            <a:off x="9092565" y="1974214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security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23" name="流程图: 准备 22"/>
          <p:cNvSpPr/>
          <p:nvPr/>
        </p:nvSpPr>
        <p:spPr>
          <a:xfrm>
            <a:off x="3798570" y="694055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ticket 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rebook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24" name="流程图: 准备 23"/>
          <p:cNvSpPr/>
          <p:nvPr/>
        </p:nvSpPr>
        <p:spPr>
          <a:xfrm>
            <a:off x="5702646" y="709058"/>
            <a:ext cx="1872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rmAutofit/>
          </a:bodyPr>
          <a:lstStyle/>
          <a:p>
            <a:pPr algn="ctr"/>
            <a:r>
              <a:rPr lang="en-US" altLang="zh-CN" sz="2200" dirty="0">
                <a:solidFill>
                  <a:schemeClr val="tx1"/>
                </a:solidFill>
              </a:rPr>
              <a:t>high-speed</a:t>
            </a:r>
            <a:endParaRPr lang="en-US" altLang="zh-CN" sz="2200" dirty="0">
              <a:solidFill>
                <a:schemeClr val="tx1"/>
              </a:solidFill>
            </a:endParaRPr>
          </a:p>
          <a:p>
            <a:pPr algn="ctr"/>
            <a:r>
              <a:rPr lang="en-US" altLang="zh-CN" sz="2200" dirty="0">
                <a:solidFill>
                  <a:schemeClr val="tx1"/>
                </a:solidFill>
              </a:rPr>
              <a:t>ticket</a:t>
            </a:r>
            <a:endParaRPr lang="en-US" altLang="zh-CN" sz="2200" dirty="0">
              <a:solidFill>
                <a:schemeClr val="tx1"/>
              </a:solidFill>
            </a:endParaRPr>
          </a:p>
          <a:p>
            <a:pPr algn="ctr"/>
            <a:r>
              <a:rPr lang="en-US" altLang="zh-CN" sz="2200" dirty="0">
                <a:solidFill>
                  <a:schemeClr val="tx1"/>
                </a:solidFill>
              </a:rPr>
              <a:t>reserve</a:t>
            </a:r>
            <a:endParaRPr lang="en-US" altLang="zh-CN" sz="2200" dirty="0">
              <a:solidFill>
                <a:schemeClr val="tx1"/>
              </a:solidFill>
            </a:endParaRPr>
          </a:p>
        </p:txBody>
      </p:sp>
      <p:sp>
        <p:nvSpPr>
          <p:cNvPr id="26" name="流程图: 准备 25"/>
          <p:cNvSpPr/>
          <p:nvPr/>
        </p:nvSpPr>
        <p:spPr>
          <a:xfrm>
            <a:off x="10385424" y="3220747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>
                <a:solidFill>
                  <a:schemeClr val="tx1"/>
                </a:solidFill>
                <a:sym typeface="+mn-ea"/>
              </a:rPr>
              <a:t>order</a:t>
            </a:r>
            <a:endParaRPr lang="en-US" altLang="zh-CN" sz="2200">
              <a:solidFill>
                <a:schemeClr val="tx1"/>
              </a:solidFill>
              <a:sym typeface="+mn-ea"/>
            </a:endParaRPr>
          </a:p>
        </p:txBody>
      </p:sp>
      <p:sp>
        <p:nvSpPr>
          <p:cNvPr id="27" name="流程图: 准备 26"/>
          <p:cNvSpPr/>
          <p:nvPr/>
        </p:nvSpPr>
        <p:spPr>
          <a:xfrm>
            <a:off x="8376920" y="695960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Autofit/>
          </a:bodyPr>
          <a:lstStyle/>
          <a:p>
            <a:pPr algn="ctr"/>
            <a:r>
              <a:rPr lang="en-US" altLang="zh-CN" sz="2200" dirty="0">
                <a:solidFill>
                  <a:schemeClr val="tx1"/>
                </a:solidFill>
              </a:rPr>
              <a:t>ticket</a:t>
            </a:r>
            <a:endParaRPr lang="en-US" altLang="zh-CN" sz="2200" dirty="0">
              <a:solidFill>
                <a:schemeClr val="tx1"/>
              </a:solidFill>
            </a:endParaRPr>
          </a:p>
          <a:p>
            <a:pPr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reserve</a:t>
            </a:r>
            <a:endParaRPr lang="en-US" altLang="zh-CN" sz="2200" dirty="0">
              <a:solidFill>
                <a:schemeClr val="tx1"/>
              </a:solidFill>
            </a:endParaRPr>
          </a:p>
        </p:txBody>
      </p:sp>
      <p:sp>
        <p:nvSpPr>
          <p:cNvPr id="28" name="流程图: 准备 27"/>
          <p:cNvSpPr/>
          <p:nvPr/>
        </p:nvSpPr>
        <p:spPr>
          <a:xfrm>
            <a:off x="7629525" y="1978025"/>
            <a:ext cx="1260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travel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explore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9" name="流程图: 准备 28"/>
          <p:cNvSpPr/>
          <p:nvPr/>
        </p:nvSpPr>
        <p:spPr>
          <a:xfrm>
            <a:off x="10385424" y="1974215"/>
            <a:ext cx="1188000" cy="1008000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cancel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2200" dirty="0">
                <a:solidFill>
                  <a:schemeClr val="tx1"/>
                </a:solidFill>
                <a:sym typeface="+mn-ea"/>
              </a:rPr>
              <a:t>order</a:t>
            </a:r>
            <a:endParaRPr lang="en-US" altLang="zh-CN" sz="2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31" name="圆角矩形 30"/>
          <p:cNvSpPr/>
          <p:nvPr/>
        </p:nvSpPr>
        <p:spPr>
          <a:xfrm>
            <a:off x="1607185" y="41275"/>
            <a:ext cx="10053320" cy="394970"/>
          </a:xfrm>
          <a:prstGeom prst="roundRect">
            <a:avLst/>
          </a:pr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Gateway</a:t>
            </a:r>
            <a:endParaRPr lang="en-US" altLang="zh-CN" sz="2800" dirty="0">
              <a:solidFill>
                <a:schemeClr val="tx1"/>
              </a:solidFill>
            </a:endParaRPr>
          </a:p>
        </p:txBody>
      </p:sp>
      <p:sp>
        <p:nvSpPr>
          <p:cNvPr id="32" name="圆角矩形 31"/>
          <p:cNvSpPr/>
          <p:nvPr/>
        </p:nvSpPr>
        <p:spPr>
          <a:xfrm>
            <a:off x="77470" y="605155"/>
            <a:ext cx="1633855" cy="6230560"/>
          </a:xfrm>
          <a:prstGeom prst="roundRect">
            <a:avLst/>
          </a:pr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Service</a:t>
            </a:r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Discovery</a:t>
            </a:r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Service</a:t>
            </a:r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Registry</a:t>
            </a:r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Load</a:t>
            </a:r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r>
              <a:rPr lang="en-US" altLang="zh-CN" sz="2800" dirty="0">
                <a:solidFill>
                  <a:schemeClr val="tx1"/>
                </a:solidFill>
              </a:rPr>
              <a:t>Balance</a:t>
            </a:r>
            <a:endParaRPr lang="en-US" altLang="zh-CN" sz="2800" dirty="0">
              <a:solidFill>
                <a:schemeClr val="tx1"/>
              </a:solidFill>
            </a:endParaRPr>
          </a:p>
          <a:p>
            <a:pPr algn="ctr"/>
            <a:endParaRPr lang="en-US" altLang="zh-CN" sz="2800" dirty="0">
              <a:solidFill>
                <a:schemeClr val="tx1"/>
              </a:solidFill>
            </a:endParaRPr>
          </a:p>
        </p:txBody>
      </p:sp>
      <p:cxnSp>
        <p:nvCxnSpPr>
          <p:cNvPr id="2" name="肘形连接符 1"/>
          <p:cNvCxnSpPr/>
          <p:nvPr/>
        </p:nvCxnSpPr>
        <p:spPr>
          <a:xfrm rot="16200000" flipH="1">
            <a:off x="6493489" y="570250"/>
            <a:ext cx="272813" cy="4801"/>
          </a:xfrm>
          <a:prstGeom prst="bentConnector3">
            <a:avLst>
              <a:gd name="adj1" fmla="val 5232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肘形连接符 2"/>
          <p:cNvCxnSpPr>
            <a:stCxn id="31" idx="2"/>
            <a:endCxn id="23" idx="0"/>
          </p:cNvCxnSpPr>
          <p:nvPr/>
        </p:nvCxnSpPr>
        <p:spPr>
          <a:xfrm rot="5400000">
            <a:off x="5384303" y="-555487"/>
            <a:ext cx="257810" cy="2241275"/>
          </a:xfrm>
          <a:prstGeom prst="bentConnector3">
            <a:avLst>
              <a:gd name="adj1" fmla="val 45073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肘形连接符 33"/>
          <p:cNvCxnSpPr/>
          <p:nvPr/>
        </p:nvCxnSpPr>
        <p:spPr>
          <a:xfrm>
            <a:off x="6618159" y="551005"/>
            <a:ext cx="2352761" cy="144955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肘形连接符 34"/>
          <p:cNvCxnSpPr>
            <a:stCxn id="24" idx="2"/>
            <a:endCxn id="18" idx="0"/>
          </p:cNvCxnSpPr>
          <p:nvPr/>
        </p:nvCxnSpPr>
        <p:spPr>
          <a:xfrm rot="5400000">
            <a:off x="6517829" y="1837603"/>
            <a:ext cx="241363" cy="272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肘形连接符 45"/>
          <p:cNvCxnSpPr>
            <a:stCxn id="27" idx="2"/>
            <a:endCxn id="28" idx="0"/>
          </p:cNvCxnSpPr>
          <p:nvPr/>
        </p:nvCxnSpPr>
        <p:spPr>
          <a:xfrm rot="5400000">
            <a:off x="8478191" y="1485295"/>
            <a:ext cx="274065" cy="711395"/>
          </a:xfrm>
          <a:prstGeom prst="bentConnector3">
            <a:avLst>
              <a:gd name="adj1" fmla="val 3609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肘形连接符 46"/>
          <p:cNvCxnSpPr>
            <a:stCxn id="18" idx="2"/>
            <a:endCxn id="17" idx="0"/>
          </p:cNvCxnSpPr>
          <p:nvPr/>
        </p:nvCxnSpPr>
        <p:spPr>
          <a:xfrm rot="5400000">
            <a:off x="5677269" y="2264060"/>
            <a:ext cx="258744" cy="1663466"/>
          </a:xfrm>
          <a:prstGeom prst="bentConnector3">
            <a:avLst>
              <a:gd name="adj1" fmla="val 40183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肘形连接符 52"/>
          <p:cNvCxnSpPr>
            <a:stCxn id="13" idx="2"/>
            <a:endCxn id="7" idx="0"/>
          </p:cNvCxnSpPr>
          <p:nvPr/>
        </p:nvCxnSpPr>
        <p:spPr>
          <a:xfrm rot="16200000" flipH="1">
            <a:off x="9311608" y="5673017"/>
            <a:ext cx="305214" cy="4880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肘形连接符 77"/>
          <p:cNvCxnSpPr>
            <a:stCxn id="19" idx="1"/>
            <a:endCxn id="20" idx="3"/>
          </p:cNvCxnSpPr>
          <p:nvPr/>
        </p:nvCxnSpPr>
        <p:spPr>
          <a:xfrm rot="10800000">
            <a:off x="4303628" y="2478850"/>
            <a:ext cx="166772" cy="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肘形连接符 84"/>
          <p:cNvCxnSpPr>
            <a:stCxn id="17" idx="2"/>
            <a:endCxn id="12" idx="0"/>
          </p:cNvCxnSpPr>
          <p:nvPr/>
        </p:nvCxnSpPr>
        <p:spPr>
          <a:xfrm rot="16200000" flipH="1">
            <a:off x="5660635" y="3547437"/>
            <a:ext cx="287483" cy="1658937"/>
          </a:xfrm>
          <a:prstGeom prst="bentConnector3">
            <a:avLst>
              <a:gd name="adj1" fmla="val 36747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肘形连接符 86"/>
          <p:cNvCxnSpPr>
            <a:stCxn id="23" idx="2"/>
            <a:endCxn id="19" idx="0"/>
          </p:cNvCxnSpPr>
          <p:nvPr/>
        </p:nvCxnSpPr>
        <p:spPr>
          <a:xfrm rot="16200000" flipH="1">
            <a:off x="4592427" y="1502198"/>
            <a:ext cx="272795" cy="672508"/>
          </a:xfrm>
          <a:prstGeom prst="bentConnector3">
            <a:avLst>
              <a:gd name="adj1" fmla="val 36033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肘形连接符 5"/>
          <p:cNvCxnSpPr>
            <a:stCxn id="28" idx="2"/>
            <a:endCxn id="26" idx="1"/>
          </p:cNvCxnSpPr>
          <p:nvPr/>
        </p:nvCxnSpPr>
        <p:spPr>
          <a:xfrm rot="16200000" flipH="1">
            <a:off x="8953113" y="2292436"/>
            <a:ext cx="738722" cy="2125899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肘形连接符 35"/>
          <p:cNvCxnSpPr>
            <a:stCxn id="28" idx="2"/>
            <a:endCxn id="16" idx="3"/>
          </p:cNvCxnSpPr>
          <p:nvPr/>
        </p:nvCxnSpPr>
        <p:spPr>
          <a:xfrm rot="5400000">
            <a:off x="7375570" y="2842830"/>
            <a:ext cx="740761" cy="1027151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肘形连接符 39"/>
          <p:cNvCxnSpPr>
            <a:stCxn id="17" idx="1"/>
            <a:endCxn id="15" idx="0"/>
          </p:cNvCxnSpPr>
          <p:nvPr/>
        </p:nvCxnSpPr>
        <p:spPr>
          <a:xfrm rot="10800000" flipV="1">
            <a:off x="3715975" y="3729164"/>
            <a:ext cx="504870" cy="783463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肘形连接符 93"/>
          <p:cNvCxnSpPr>
            <a:stCxn id="13" idx="2"/>
            <a:endCxn id="11" idx="0"/>
          </p:cNvCxnSpPr>
          <p:nvPr/>
        </p:nvCxnSpPr>
        <p:spPr>
          <a:xfrm rot="16200000" flipH="1">
            <a:off x="10078963" y="4905662"/>
            <a:ext cx="306769" cy="1541144"/>
          </a:xfrm>
          <a:prstGeom prst="bentConnector3">
            <a:avLst>
              <a:gd name="adj1" fmla="val 4172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肘形连接符 99"/>
          <p:cNvCxnSpPr>
            <a:stCxn id="12" idx="2"/>
            <a:endCxn id="4" idx="0"/>
          </p:cNvCxnSpPr>
          <p:nvPr/>
        </p:nvCxnSpPr>
        <p:spPr>
          <a:xfrm rot="5400000">
            <a:off x="4382600" y="3577103"/>
            <a:ext cx="299701" cy="4202790"/>
          </a:xfrm>
          <a:prstGeom prst="bentConnector3">
            <a:avLst>
              <a:gd name="adj1" fmla="val 37289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直接箭头连接符 196"/>
          <p:cNvCxnSpPr>
            <a:stCxn id="29" idx="2"/>
            <a:endCxn id="26" idx="0"/>
          </p:cNvCxnSpPr>
          <p:nvPr/>
        </p:nvCxnSpPr>
        <p:spPr>
          <a:xfrm>
            <a:off x="10979424" y="2982215"/>
            <a:ext cx="0" cy="238532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9" name="肘形连接符 198"/>
          <p:cNvCxnSpPr>
            <a:stCxn id="12" idx="2"/>
            <a:endCxn id="5" idx="0"/>
          </p:cNvCxnSpPr>
          <p:nvPr/>
        </p:nvCxnSpPr>
        <p:spPr>
          <a:xfrm rot="16200000" flipH="1">
            <a:off x="7172472" y="4990021"/>
            <a:ext cx="291446" cy="1368700"/>
          </a:xfrm>
          <a:prstGeom prst="bentConnector3">
            <a:avLst>
              <a:gd name="adj1" fmla="val 4019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直接箭头连接符 204"/>
          <p:cNvCxnSpPr>
            <a:endCxn id="9" idx="0"/>
          </p:cNvCxnSpPr>
          <p:nvPr/>
        </p:nvCxnSpPr>
        <p:spPr>
          <a:xfrm>
            <a:off x="5213308" y="5633086"/>
            <a:ext cx="2857" cy="19272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1" name="直接箭头连接符 210"/>
          <p:cNvCxnSpPr>
            <a:stCxn id="12" idx="2"/>
          </p:cNvCxnSpPr>
          <p:nvPr/>
        </p:nvCxnSpPr>
        <p:spPr>
          <a:xfrm flipH="1">
            <a:off x="6631328" y="5528648"/>
            <a:ext cx="2517" cy="295656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3" name="直接箭头连接符 212"/>
          <p:cNvCxnSpPr/>
          <p:nvPr/>
        </p:nvCxnSpPr>
        <p:spPr>
          <a:xfrm>
            <a:off x="3841701" y="5633082"/>
            <a:ext cx="2857" cy="19272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4" name="直接箭头连接符 213"/>
          <p:cNvCxnSpPr>
            <a:stCxn id="18" idx="2"/>
            <a:endCxn id="16" idx="0"/>
          </p:cNvCxnSpPr>
          <p:nvPr/>
        </p:nvCxnSpPr>
        <p:spPr>
          <a:xfrm flipH="1">
            <a:off x="6637697" y="2966421"/>
            <a:ext cx="677" cy="256365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24" name="直接箭头连接符 223"/>
          <p:cNvCxnSpPr>
            <a:stCxn id="16" idx="2"/>
            <a:endCxn id="12" idx="0"/>
          </p:cNvCxnSpPr>
          <p:nvPr/>
        </p:nvCxnSpPr>
        <p:spPr>
          <a:xfrm flipH="1">
            <a:off x="6633845" y="4230786"/>
            <a:ext cx="3852" cy="289862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5" name="肘形连接符 54"/>
          <p:cNvCxnSpPr>
            <a:stCxn id="27" idx="2"/>
            <a:endCxn id="22" idx="0"/>
          </p:cNvCxnSpPr>
          <p:nvPr/>
        </p:nvCxnSpPr>
        <p:spPr>
          <a:xfrm rot="16200000" flipH="1">
            <a:off x="9193615" y="1481264"/>
            <a:ext cx="270254" cy="715645"/>
          </a:xfrm>
          <a:prstGeom prst="bentConnector3">
            <a:avLst>
              <a:gd name="adj1" fmla="val 359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>
            <a:stCxn id="14" idx="2"/>
            <a:endCxn id="11" idx="0"/>
          </p:cNvCxnSpPr>
          <p:nvPr/>
        </p:nvCxnSpPr>
        <p:spPr>
          <a:xfrm>
            <a:off x="11002919" y="5519675"/>
            <a:ext cx="0" cy="309944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4" name="肘形连接符 63"/>
          <p:cNvCxnSpPr>
            <a:stCxn id="21" idx="2"/>
            <a:endCxn id="17" idx="0"/>
          </p:cNvCxnSpPr>
          <p:nvPr/>
        </p:nvCxnSpPr>
        <p:spPr>
          <a:xfrm rot="16200000" flipH="1">
            <a:off x="3581824" y="1832080"/>
            <a:ext cx="242315" cy="2543853"/>
          </a:xfrm>
          <a:prstGeom prst="bentConnector3">
            <a:avLst>
              <a:gd name="adj1" fmla="val 36898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流程图: 准备 3"/>
          <p:cNvSpPr/>
          <p:nvPr/>
        </p:nvSpPr>
        <p:spPr>
          <a:xfrm>
            <a:off x="4721310" y="509483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config</a:t>
            </a:r>
            <a:endParaRPr lang="en-US" altLang="zh-CN" sz="1400">
              <a:solidFill>
                <a:schemeClr val="tx1"/>
              </a:solidFill>
              <a:sym typeface="+mn-ea"/>
            </a:endParaRPr>
          </a:p>
        </p:txBody>
      </p:sp>
      <p:sp>
        <p:nvSpPr>
          <p:cNvPr id="5" name="流程图: 准备 4"/>
          <p:cNvSpPr/>
          <p:nvPr/>
        </p:nvSpPr>
        <p:spPr>
          <a:xfrm>
            <a:off x="8002178" y="5089204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price</a:t>
            </a:r>
            <a:endParaRPr lang="en-US" altLang="zh-CN" sz="1400">
              <a:solidFill>
                <a:schemeClr val="tx1"/>
              </a:solidFill>
              <a:sym typeface="+mn-ea"/>
            </a:endParaRPr>
          </a:p>
        </p:txBody>
      </p:sp>
      <p:sp>
        <p:nvSpPr>
          <p:cNvPr id="7" name="流程图: 准备 6"/>
          <p:cNvSpPr/>
          <p:nvPr/>
        </p:nvSpPr>
        <p:spPr>
          <a:xfrm>
            <a:off x="8864344" y="509464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verify</a:t>
            </a:r>
            <a:endParaRPr lang="en-US" altLang="zh-CN" sz="120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code</a:t>
            </a:r>
            <a:endParaRPr lang="en-US" altLang="zh-CN" sz="1200">
              <a:solidFill>
                <a:schemeClr val="tx1"/>
              </a:solidFill>
              <a:sym typeface="+mn-ea"/>
            </a:endParaRPr>
          </a:p>
        </p:txBody>
      </p:sp>
      <p:sp>
        <p:nvSpPr>
          <p:cNvPr id="8" name="流程图: 准备 7"/>
          <p:cNvSpPr/>
          <p:nvPr/>
        </p:nvSpPr>
        <p:spPr>
          <a:xfrm>
            <a:off x="7184391" y="509310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contact</a:t>
            </a:r>
            <a:endParaRPr lang="en-US" altLang="zh-CN" sz="1400">
              <a:solidFill>
                <a:schemeClr val="tx1"/>
              </a:solidFill>
              <a:sym typeface="+mn-ea"/>
            </a:endParaRPr>
          </a:p>
        </p:txBody>
      </p:sp>
      <p:sp>
        <p:nvSpPr>
          <p:cNvPr id="9" name="流程图: 准备 8"/>
          <p:cNvSpPr/>
          <p:nvPr/>
        </p:nvSpPr>
        <p:spPr>
          <a:xfrm>
            <a:off x="6361370" y="509310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train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0" name="流程图: 准备 9"/>
          <p:cNvSpPr/>
          <p:nvPr/>
        </p:nvSpPr>
        <p:spPr>
          <a:xfrm>
            <a:off x="5553306" y="509440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station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1" name="流程图: 准备 10"/>
          <p:cNvSpPr/>
          <p:nvPr/>
        </p:nvSpPr>
        <p:spPr>
          <a:xfrm>
            <a:off x="9768999" y="5095707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single</a:t>
            </a:r>
            <a:endParaRPr lang="en-US" altLang="zh-CN" sz="120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200">
                <a:solidFill>
                  <a:schemeClr val="tx1"/>
                </a:solidFill>
                <a:sym typeface="+mn-ea"/>
              </a:rPr>
              <a:t> sign-on</a:t>
            </a:r>
            <a:endParaRPr lang="en-US" altLang="zh-CN" sz="1200">
              <a:solidFill>
                <a:schemeClr val="tx1"/>
              </a:solidFill>
              <a:sym typeface="+mn-ea"/>
            </a:endParaRPr>
          </a:p>
        </p:txBody>
      </p:sp>
      <p:sp>
        <p:nvSpPr>
          <p:cNvPr id="12" name="流程图: 准备 11"/>
          <p:cNvSpPr/>
          <p:nvPr/>
        </p:nvSpPr>
        <p:spPr>
          <a:xfrm>
            <a:off x="7196196" y="420211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basic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info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3" name="流程图: 准备 12"/>
          <p:cNvSpPr/>
          <p:nvPr/>
        </p:nvSpPr>
        <p:spPr>
          <a:xfrm>
            <a:off x="8861471" y="4198160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login</a:t>
            </a:r>
            <a:endParaRPr lang="en-US" altLang="zh-CN" sz="1400">
              <a:solidFill>
                <a:schemeClr val="tx1"/>
              </a:solidFill>
              <a:sym typeface="+mn-ea"/>
            </a:endParaRPr>
          </a:p>
        </p:txBody>
      </p:sp>
      <p:sp>
        <p:nvSpPr>
          <p:cNvPr id="14" name="流程图: 准备 13"/>
          <p:cNvSpPr/>
          <p:nvPr/>
        </p:nvSpPr>
        <p:spPr>
          <a:xfrm>
            <a:off x="9768999" y="4195993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register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5" name="流程图: 准备 14"/>
          <p:cNvSpPr/>
          <p:nvPr/>
        </p:nvSpPr>
        <p:spPr>
          <a:xfrm>
            <a:off x="5481935" y="402496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notify</a:t>
            </a:r>
            <a:endParaRPr lang="en-US" altLang="zh-CN" sz="1400">
              <a:solidFill>
                <a:schemeClr val="tx1"/>
              </a:solidFill>
              <a:sym typeface="+mn-ea"/>
            </a:endParaRPr>
          </a:p>
        </p:txBody>
      </p:sp>
      <p:sp>
        <p:nvSpPr>
          <p:cNvPr id="16" name="流程图: 准备 15"/>
          <p:cNvSpPr/>
          <p:nvPr/>
        </p:nvSpPr>
        <p:spPr>
          <a:xfrm>
            <a:off x="7209499" y="3324136"/>
            <a:ext cx="7003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info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7" name="流程图: 准备 16"/>
          <p:cNvSpPr/>
          <p:nvPr/>
        </p:nvSpPr>
        <p:spPr>
          <a:xfrm>
            <a:off x="6136480" y="3325760"/>
            <a:ext cx="88808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high-speed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order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8" name="流程图: 准备 17"/>
          <p:cNvSpPr/>
          <p:nvPr/>
        </p:nvSpPr>
        <p:spPr>
          <a:xfrm>
            <a:off x="7034122" y="2160967"/>
            <a:ext cx="1029058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high-speed</a:t>
            </a:r>
            <a:endParaRPr lang="en-US" altLang="zh-CN" sz="10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travel</a:t>
            </a:r>
            <a:endParaRPr lang="en-US" altLang="zh-CN" sz="10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000" dirty="0">
                <a:solidFill>
                  <a:schemeClr val="tx1"/>
                </a:solidFill>
                <a:sym typeface="+mn-ea"/>
              </a:rPr>
              <a:t>explore</a:t>
            </a:r>
            <a:endParaRPr lang="en-US" altLang="zh-CN" sz="10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19" name="流程图: 准备 18"/>
          <p:cNvSpPr/>
          <p:nvPr/>
        </p:nvSpPr>
        <p:spPr>
          <a:xfrm>
            <a:off x="6272002" y="2172182"/>
            <a:ext cx="7003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inside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pay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0" name="流程图: 准备 19"/>
          <p:cNvSpPr/>
          <p:nvPr/>
        </p:nvSpPr>
        <p:spPr>
          <a:xfrm>
            <a:off x="5292729" y="217174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pay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1" name="流程图: 准备 20"/>
          <p:cNvSpPr/>
          <p:nvPr/>
        </p:nvSpPr>
        <p:spPr>
          <a:xfrm>
            <a:off x="4371523" y="2185495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execute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2" name="流程图: 准备 21"/>
          <p:cNvSpPr/>
          <p:nvPr/>
        </p:nvSpPr>
        <p:spPr>
          <a:xfrm>
            <a:off x="8993843" y="2171748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>
                <a:solidFill>
                  <a:schemeClr val="tx1"/>
                </a:solidFill>
                <a:sym typeface="+mn-ea"/>
              </a:rPr>
              <a:t>security</a:t>
            </a:r>
            <a:endParaRPr lang="en-US" altLang="zh-CN" sz="1400">
              <a:solidFill>
                <a:schemeClr val="tx1"/>
              </a:solidFill>
              <a:sym typeface="+mn-ea"/>
            </a:endParaRPr>
          </a:p>
        </p:txBody>
      </p:sp>
      <p:sp>
        <p:nvSpPr>
          <p:cNvPr id="23" name="流程图: 准备 22"/>
          <p:cNvSpPr/>
          <p:nvPr/>
        </p:nvSpPr>
        <p:spPr>
          <a:xfrm>
            <a:off x="5700520" y="544416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ticket 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rebook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4" name="流程图: 准备 23"/>
          <p:cNvSpPr/>
          <p:nvPr/>
        </p:nvSpPr>
        <p:spPr>
          <a:xfrm>
            <a:off x="6835258" y="489131"/>
            <a:ext cx="1102359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rmAutofit/>
          </a:bodyPr>
          <a:lstStyle/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high-speed</a:t>
            </a:r>
            <a:endParaRPr lang="en-US" altLang="zh-CN" sz="1100" dirty="0">
              <a:solidFill>
                <a:schemeClr val="tx1"/>
              </a:solidFill>
            </a:endParaRPr>
          </a:p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ticket</a:t>
            </a:r>
            <a:endParaRPr lang="en-US" altLang="zh-CN" sz="1100" dirty="0">
              <a:solidFill>
                <a:schemeClr val="tx1"/>
              </a:solidFill>
            </a:endParaRPr>
          </a:p>
          <a:p>
            <a:pPr algn="ctr"/>
            <a:r>
              <a:rPr lang="en-US" altLang="zh-CN" sz="1100" dirty="0">
                <a:solidFill>
                  <a:schemeClr val="tx1"/>
                </a:solidFill>
              </a:rPr>
              <a:t>reserve</a:t>
            </a:r>
            <a:endParaRPr lang="en-US" altLang="zh-CN" sz="1100" dirty="0">
              <a:solidFill>
                <a:schemeClr val="tx1"/>
              </a:solidFill>
            </a:endParaRPr>
          </a:p>
        </p:txBody>
      </p:sp>
      <p:sp>
        <p:nvSpPr>
          <p:cNvPr id="26" name="流程图: 准备 25"/>
          <p:cNvSpPr/>
          <p:nvPr/>
        </p:nvSpPr>
        <p:spPr>
          <a:xfrm>
            <a:off x="9766600" y="3322744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order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7" name="流程图: 准备 26"/>
          <p:cNvSpPr/>
          <p:nvPr/>
        </p:nvSpPr>
        <p:spPr>
          <a:xfrm>
            <a:off x="8396559" y="49980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>
            <a:noAutofit/>
          </a:bodyPr>
          <a:lstStyle/>
          <a:p>
            <a:pPr algn="ctr"/>
            <a:r>
              <a:rPr lang="en-US" altLang="zh-CN" sz="1400" dirty="0">
                <a:solidFill>
                  <a:schemeClr val="tx1"/>
                </a:solidFill>
              </a:rPr>
              <a:t>ticket</a:t>
            </a:r>
            <a:endParaRPr lang="en-US" altLang="zh-CN" sz="1400" dirty="0">
              <a:solidFill>
                <a:schemeClr val="tx1"/>
              </a:solidFill>
            </a:endParaRPr>
          </a:p>
          <a:p>
            <a:pPr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reserve</a:t>
            </a:r>
            <a:endParaRPr lang="en-US" altLang="zh-CN" sz="1400" dirty="0">
              <a:solidFill>
                <a:schemeClr val="tx1"/>
              </a:solidFill>
            </a:endParaRPr>
          </a:p>
        </p:txBody>
      </p:sp>
      <p:sp>
        <p:nvSpPr>
          <p:cNvPr id="28" name="流程图: 准备 27"/>
          <p:cNvSpPr/>
          <p:nvPr/>
        </p:nvSpPr>
        <p:spPr>
          <a:xfrm>
            <a:off x="8132306" y="2174351"/>
            <a:ext cx="741973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travel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explore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9" name="流程图: 准备 28"/>
          <p:cNvSpPr/>
          <p:nvPr/>
        </p:nvSpPr>
        <p:spPr>
          <a:xfrm>
            <a:off x="9755166" y="2171749"/>
            <a:ext cx="699575" cy="688126"/>
          </a:xfrm>
          <a:prstGeom prst="flowChartPreparation">
            <a:avLst/>
          </a:prstGeom>
          <a:noFill/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Autofit/>
          </a:bodyPr>
          <a:lstStyle/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cancel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200" dirty="0">
                <a:solidFill>
                  <a:schemeClr val="tx1"/>
                </a:solidFill>
                <a:sym typeface="+mn-ea"/>
              </a:rPr>
              <a:t>order</a:t>
            </a:r>
            <a:endParaRPr lang="en-US" altLang="zh-CN" sz="12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2" name="肘形连接符 1"/>
          <p:cNvCxnSpPr/>
          <p:nvPr/>
        </p:nvCxnSpPr>
        <p:spPr>
          <a:xfrm rot="16200000" flipH="1">
            <a:off x="7252473" y="412931"/>
            <a:ext cx="232905" cy="566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肘形连接符 2"/>
          <p:cNvCxnSpPr>
            <a:endCxn id="23" idx="0"/>
          </p:cNvCxnSpPr>
          <p:nvPr/>
        </p:nvCxnSpPr>
        <p:spPr>
          <a:xfrm rot="10800000" flipV="1">
            <a:off x="6050309" y="290172"/>
            <a:ext cx="1318331" cy="254244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肘形连接符 33"/>
          <p:cNvCxnSpPr>
            <a:endCxn id="27" idx="0"/>
          </p:cNvCxnSpPr>
          <p:nvPr/>
        </p:nvCxnSpPr>
        <p:spPr>
          <a:xfrm>
            <a:off x="7345049" y="296760"/>
            <a:ext cx="1401298" cy="203049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肘形连接符 34"/>
          <p:cNvCxnSpPr>
            <a:stCxn id="24" idx="2"/>
            <a:endCxn id="18" idx="0"/>
          </p:cNvCxnSpPr>
          <p:nvPr/>
        </p:nvCxnSpPr>
        <p:spPr>
          <a:xfrm rot="16200000" flipH="1">
            <a:off x="6975689" y="1588005"/>
            <a:ext cx="983710" cy="16221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肘形连接符 45"/>
          <p:cNvCxnSpPr>
            <a:stCxn id="27" idx="2"/>
            <a:endCxn id="28" idx="0"/>
          </p:cNvCxnSpPr>
          <p:nvPr/>
        </p:nvCxnSpPr>
        <p:spPr>
          <a:xfrm rot="5400000">
            <a:off x="8131612" y="1559616"/>
            <a:ext cx="986416" cy="24305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肘形连接符 46"/>
          <p:cNvCxnSpPr>
            <a:stCxn id="18" idx="2"/>
            <a:endCxn id="17" idx="0"/>
          </p:cNvCxnSpPr>
          <p:nvPr/>
        </p:nvCxnSpPr>
        <p:spPr>
          <a:xfrm rot="5400000">
            <a:off x="6826254" y="2603362"/>
            <a:ext cx="476667" cy="968128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肘形连接符 52"/>
          <p:cNvCxnSpPr>
            <a:stCxn id="13" idx="2"/>
            <a:endCxn id="7" idx="0"/>
          </p:cNvCxnSpPr>
          <p:nvPr/>
        </p:nvCxnSpPr>
        <p:spPr>
          <a:xfrm rot="16200000" flipH="1">
            <a:off x="9108516" y="4989029"/>
            <a:ext cx="208359" cy="2873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肘形连接符 77"/>
          <p:cNvCxnSpPr>
            <a:stCxn id="19" idx="1"/>
            <a:endCxn id="20" idx="3"/>
          </p:cNvCxnSpPr>
          <p:nvPr/>
        </p:nvCxnSpPr>
        <p:spPr>
          <a:xfrm rot="10800000">
            <a:off x="5992304" y="2515811"/>
            <a:ext cx="279698" cy="43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肘形连接符 84"/>
          <p:cNvCxnSpPr>
            <a:endCxn id="12" idx="0"/>
          </p:cNvCxnSpPr>
          <p:nvPr/>
        </p:nvCxnSpPr>
        <p:spPr>
          <a:xfrm rot="16200000" flipH="1">
            <a:off x="6959408" y="3615544"/>
            <a:ext cx="196254" cy="976893"/>
          </a:xfrm>
          <a:prstGeom prst="bentConnector3">
            <a:avLst>
              <a:gd name="adj1" fmla="val 36747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肘形连接符 86"/>
          <p:cNvCxnSpPr>
            <a:stCxn id="23" idx="2"/>
            <a:endCxn id="19" idx="0"/>
          </p:cNvCxnSpPr>
          <p:nvPr/>
        </p:nvCxnSpPr>
        <p:spPr>
          <a:xfrm rot="16200000" flipH="1">
            <a:off x="5866428" y="1416421"/>
            <a:ext cx="939640" cy="571881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肘形连接符 5"/>
          <p:cNvCxnSpPr>
            <a:stCxn id="28" idx="2"/>
            <a:endCxn id="26" idx="1"/>
          </p:cNvCxnSpPr>
          <p:nvPr/>
        </p:nvCxnSpPr>
        <p:spPr>
          <a:xfrm rot="16200000" flipH="1">
            <a:off x="8732781" y="2632988"/>
            <a:ext cx="804330" cy="1263307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肘形连接符 35"/>
          <p:cNvCxnSpPr>
            <a:stCxn id="28" idx="2"/>
            <a:endCxn id="16" idx="3"/>
          </p:cNvCxnSpPr>
          <p:nvPr/>
        </p:nvCxnSpPr>
        <p:spPr>
          <a:xfrm rot="5400000">
            <a:off x="7803722" y="2968628"/>
            <a:ext cx="805722" cy="593421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肘形连接符 39"/>
          <p:cNvCxnSpPr>
            <a:stCxn id="17" idx="1"/>
            <a:endCxn id="15" idx="0"/>
          </p:cNvCxnSpPr>
          <p:nvPr/>
        </p:nvCxnSpPr>
        <p:spPr>
          <a:xfrm rot="10800000" flipV="1">
            <a:off x="5831724" y="3669823"/>
            <a:ext cx="304757" cy="355146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肘形连接符 93"/>
          <p:cNvCxnSpPr>
            <a:stCxn id="13" idx="2"/>
            <a:endCxn id="11" idx="0"/>
          </p:cNvCxnSpPr>
          <p:nvPr/>
        </p:nvCxnSpPr>
        <p:spPr>
          <a:xfrm rot="16200000" flipH="1">
            <a:off x="9560312" y="4537232"/>
            <a:ext cx="209421" cy="907530"/>
          </a:xfrm>
          <a:prstGeom prst="bentConnector3">
            <a:avLst>
              <a:gd name="adj1" fmla="val 4172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肘形连接符 99"/>
          <p:cNvCxnSpPr>
            <a:stCxn id="12" idx="2"/>
            <a:endCxn id="4" idx="0"/>
          </p:cNvCxnSpPr>
          <p:nvPr/>
        </p:nvCxnSpPr>
        <p:spPr>
          <a:xfrm rot="5400000">
            <a:off x="6206243" y="3755099"/>
            <a:ext cx="204596" cy="2474886"/>
          </a:xfrm>
          <a:prstGeom prst="bentConnector3">
            <a:avLst>
              <a:gd name="adj1" fmla="val 37289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直接箭头连接符 196"/>
          <p:cNvCxnSpPr>
            <a:stCxn id="29" idx="2"/>
            <a:endCxn id="26" idx="0"/>
          </p:cNvCxnSpPr>
          <p:nvPr/>
        </p:nvCxnSpPr>
        <p:spPr>
          <a:xfrm>
            <a:off x="10104954" y="2859875"/>
            <a:ext cx="11434" cy="46286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9" name="肘形连接符 198"/>
          <p:cNvCxnSpPr>
            <a:stCxn id="12" idx="2"/>
            <a:endCxn id="5" idx="0"/>
          </p:cNvCxnSpPr>
          <p:nvPr/>
        </p:nvCxnSpPr>
        <p:spPr>
          <a:xfrm rot="16200000" flipH="1">
            <a:off x="7849494" y="4586733"/>
            <a:ext cx="198960" cy="805982"/>
          </a:xfrm>
          <a:prstGeom prst="bentConnector3">
            <a:avLst>
              <a:gd name="adj1" fmla="val 40195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直接箭头连接符 204"/>
          <p:cNvCxnSpPr>
            <a:endCxn id="9" idx="0"/>
          </p:cNvCxnSpPr>
          <p:nvPr/>
        </p:nvCxnSpPr>
        <p:spPr>
          <a:xfrm>
            <a:off x="6709475" y="4961541"/>
            <a:ext cx="1682" cy="131566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1" name="直接箭头连接符 210"/>
          <p:cNvCxnSpPr>
            <a:stCxn id="12" idx="2"/>
          </p:cNvCxnSpPr>
          <p:nvPr/>
        </p:nvCxnSpPr>
        <p:spPr>
          <a:xfrm flipH="1">
            <a:off x="7544501" y="4890245"/>
            <a:ext cx="1483" cy="201834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3" name="直接箭头连接符 212"/>
          <p:cNvCxnSpPr/>
          <p:nvPr/>
        </p:nvCxnSpPr>
        <p:spPr>
          <a:xfrm>
            <a:off x="5901781" y="4961539"/>
            <a:ext cx="1682" cy="131566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4" name="直接箭头连接符 213"/>
          <p:cNvCxnSpPr>
            <a:stCxn id="18" idx="2"/>
            <a:endCxn id="16" idx="0"/>
          </p:cNvCxnSpPr>
          <p:nvPr/>
        </p:nvCxnSpPr>
        <p:spPr>
          <a:xfrm>
            <a:off x="7548651" y="2849093"/>
            <a:ext cx="11035" cy="47504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24" name="直接箭头连接符 223"/>
          <p:cNvCxnSpPr>
            <a:endCxn id="12" idx="0"/>
          </p:cNvCxnSpPr>
          <p:nvPr/>
        </p:nvCxnSpPr>
        <p:spPr>
          <a:xfrm flipH="1">
            <a:off x="7545982" y="4004240"/>
            <a:ext cx="2268" cy="19787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5" name="肘形连接符 54"/>
          <p:cNvCxnSpPr>
            <a:stCxn id="27" idx="2"/>
            <a:endCxn id="22" idx="0"/>
          </p:cNvCxnSpPr>
          <p:nvPr/>
        </p:nvCxnSpPr>
        <p:spPr>
          <a:xfrm rot="16200000" flipH="1">
            <a:off x="8553083" y="1381199"/>
            <a:ext cx="983813" cy="597284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>
            <a:stCxn id="14" idx="2"/>
            <a:endCxn id="11" idx="0"/>
          </p:cNvCxnSpPr>
          <p:nvPr/>
        </p:nvCxnSpPr>
        <p:spPr>
          <a:xfrm>
            <a:off x="10118787" y="4884119"/>
            <a:ext cx="0" cy="211588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4" name="肘形连接符 63"/>
          <p:cNvCxnSpPr>
            <a:stCxn id="21" idx="2"/>
          </p:cNvCxnSpPr>
          <p:nvPr/>
        </p:nvCxnSpPr>
        <p:spPr>
          <a:xfrm rot="16200000" flipH="1">
            <a:off x="5547134" y="2047797"/>
            <a:ext cx="215988" cy="1867635"/>
          </a:xfrm>
          <a:prstGeom prst="bentConnector2">
            <a:avLst/>
          </a:prstGeom>
          <a:ln w="1905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流程图: 准备 19"/>
          <p:cNvSpPr/>
          <p:nvPr/>
        </p:nvSpPr>
        <p:spPr>
          <a:xfrm>
            <a:off x="3570605" y="886460"/>
            <a:ext cx="1614805" cy="1102995"/>
          </a:xfrm>
          <a:prstGeom prst="flowChartPreparation">
            <a:avLst/>
          </a:prstGeom>
          <a:solidFill>
            <a:srgbClr val="00B05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smtClean="0">
                <a:solidFill>
                  <a:schemeClr val="tx1"/>
                </a:solidFill>
                <a:sym typeface="+mn-ea"/>
              </a:rPr>
              <a:t>Travel admin</a:t>
            </a:r>
            <a:endParaRPr lang="en-US" altLang="zh-CN" sz="1400" smtClean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(order, route, 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station)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89" name="流程图: 准备 19"/>
          <p:cNvSpPr/>
          <p:nvPr/>
        </p:nvSpPr>
        <p:spPr>
          <a:xfrm>
            <a:off x="7248105" y="6097759"/>
            <a:ext cx="1227887" cy="617874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service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cxnSp>
        <p:nvCxnSpPr>
          <p:cNvPr id="81" name="Straight Arrow Connector 80"/>
          <p:cNvCxnSpPr>
            <a:stCxn id="89" idx="0"/>
            <a:endCxn id="9" idx="2"/>
          </p:cNvCxnSpPr>
          <p:nvPr/>
        </p:nvCxnSpPr>
        <p:spPr>
          <a:xfrm flipH="1" flipV="1">
            <a:off x="6711429" y="5781529"/>
            <a:ext cx="1150620" cy="31623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Arrow Connector 89"/>
          <p:cNvCxnSpPr>
            <a:stCxn id="89" idx="0"/>
            <a:endCxn id="10" idx="2"/>
          </p:cNvCxnSpPr>
          <p:nvPr/>
        </p:nvCxnSpPr>
        <p:spPr>
          <a:xfrm flipH="1" flipV="1">
            <a:off x="5903074" y="5782799"/>
            <a:ext cx="1958975" cy="3149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Straight Arrow Connector 94"/>
          <p:cNvCxnSpPr>
            <a:stCxn id="88" idx="3"/>
            <a:endCxn id="18" idx="0"/>
          </p:cNvCxnSpPr>
          <p:nvPr/>
        </p:nvCxnSpPr>
        <p:spPr>
          <a:xfrm>
            <a:off x="5185356" y="1438314"/>
            <a:ext cx="2363470" cy="72263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Arrow Connector 105"/>
          <p:cNvCxnSpPr>
            <a:stCxn id="88" idx="3"/>
            <a:endCxn id="28" idx="0"/>
          </p:cNvCxnSpPr>
          <p:nvPr/>
        </p:nvCxnSpPr>
        <p:spPr>
          <a:xfrm>
            <a:off x="5185356" y="1438314"/>
            <a:ext cx="3317875" cy="735965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流程图: 准备 19"/>
          <p:cNvSpPr/>
          <p:nvPr/>
        </p:nvSpPr>
        <p:spPr>
          <a:xfrm>
            <a:off x="10636990" y="1866417"/>
            <a:ext cx="854654" cy="319184"/>
          </a:xfrm>
          <a:prstGeom prst="flowChartPreparation">
            <a:avLst/>
          </a:prstGeom>
          <a:solidFill>
            <a:schemeClr val="accent6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Route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113" name="Straight Arrow Connector 112"/>
          <p:cNvCxnSpPr>
            <a:stCxn id="18" idx="0"/>
            <a:endCxn id="111" idx="1"/>
          </p:cNvCxnSpPr>
          <p:nvPr/>
        </p:nvCxnSpPr>
        <p:spPr>
          <a:xfrm flipV="1">
            <a:off x="7548651" y="2026347"/>
            <a:ext cx="3088005" cy="13462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流程图: 准备 19"/>
          <p:cNvSpPr/>
          <p:nvPr/>
        </p:nvSpPr>
        <p:spPr>
          <a:xfrm>
            <a:off x="8108095" y="4001077"/>
            <a:ext cx="734844" cy="409388"/>
          </a:xfrm>
          <a:prstGeom prst="flowChartPreparation">
            <a:avLst/>
          </a:prstGeom>
          <a:solidFill>
            <a:schemeClr val="accent6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seat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cxnSp>
        <p:nvCxnSpPr>
          <p:cNvPr id="117" name="Straight Arrow Connector 116"/>
          <p:cNvCxnSpPr>
            <a:stCxn id="18" idx="2"/>
            <a:endCxn id="116" idx="0"/>
          </p:cNvCxnSpPr>
          <p:nvPr/>
        </p:nvCxnSpPr>
        <p:spPr>
          <a:xfrm>
            <a:off x="7548651" y="2849093"/>
            <a:ext cx="926866" cy="1151984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流程图: 准备 19"/>
          <p:cNvSpPr/>
          <p:nvPr/>
        </p:nvSpPr>
        <p:spPr>
          <a:xfrm>
            <a:off x="10842195" y="3187367"/>
            <a:ext cx="887285" cy="660453"/>
          </a:xfrm>
          <a:prstGeom prst="flowChartPreparation">
            <a:avLst/>
          </a:prstGeom>
          <a:solidFill>
            <a:schemeClr val="accent6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assurance</a:t>
            </a:r>
            <a:endParaRPr lang="en-US" altLang="zh-CN" sz="1400" dirty="0" smtClean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124" name="Straight Arrow Connector 123"/>
          <p:cNvCxnSpPr>
            <a:stCxn id="26" idx="3"/>
            <a:endCxn id="123" idx="1"/>
          </p:cNvCxnSpPr>
          <p:nvPr/>
        </p:nvCxnSpPr>
        <p:spPr>
          <a:xfrm flipV="1">
            <a:off x="10466175" y="3517594"/>
            <a:ext cx="376020" cy="149213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流程图: 准备 19"/>
          <p:cNvSpPr/>
          <p:nvPr/>
        </p:nvSpPr>
        <p:spPr>
          <a:xfrm>
            <a:off x="9560560" y="659765"/>
            <a:ext cx="908050" cy="368300"/>
          </a:xfrm>
          <a:prstGeom prst="flowChartPreparation">
            <a:avLst/>
          </a:prstGeom>
          <a:solidFill>
            <a:srgbClr val="00B05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solidFill>
                  <a:schemeClr val="tx1"/>
                </a:solidFill>
                <a:sym typeface="+mn-ea"/>
              </a:rPr>
              <a:t>news(go)</a:t>
            </a:r>
            <a:endParaRPr lang="en-US" altLang="zh-CN" sz="1400" dirty="0" smtClean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65" name="肘形连接符 33"/>
          <p:cNvCxnSpPr>
            <a:endCxn id="63" idx="0"/>
          </p:cNvCxnSpPr>
          <p:nvPr/>
        </p:nvCxnSpPr>
        <p:spPr>
          <a:xfrm>
            <a:off x="8808085" y="287020"/>
            <a:ext cx="1206500" cy="372745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流程图: 准备 19"/>
          <p:cNvSpPr/>
          <p:nvPr/>
        </p:nvSpPr>
        <p:spPr>
          <a:xfrm>
            <a:off x="1228368" y="208520"/>
            <a:ext cx="1185648" cy="440429"/>
          </a:xfrm>
          <a:prstGeom prst="flowChartPreparation">
            <a:avLst/>
          </a:prstGeom>
          <a:solidFill>
            <a:srgbClr val="FF0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4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entrance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cxnSp>
        <p:nvCxnSpPr>
          <p:cNvPr id="68" name="Straight Arrow Connector 67"/>
          <p:cNvCxnSpPr>
            <a:stCxn id="67" idx="3"/>
          </p:cNvCxnSpPr>
          <p:nvPr/>
        </p:nvCxnSpPr>
        <p:spPr>
          <a:xfrm flipV="1">
            <a:off x="2414016" y="295027"/>
            <a:ext cx="3636291" cy="133708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Arrow Connector 73"/>
          <p:cNvCxnSpPr>
            <a:stCxn id="63" idx="2"/>
            <a:endCxn id="18" idx="0"/>
          </p:cNvCxnSpPr>
          <p:nvPr/>
        </p:nvCxnSpPr>
        <p:spPr>
          <a:xfrm flipH="1">
            <a:off x="7548953" y="1028234"/>
            <a:ext cx="2465705" cy="113284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流程图: 准备 19"/>
          <p:cNvSpPr/>
          <p:nvPr/>
        </p:nvSpPr>
        <p:spPr>
          <a:xfrm>
            <a:off x="147320" y="2940050"/>
            <a:ext cx="2157095" cy="775970"/>
          </a:xfrm>
          <a:prstGeom prst="flowChartPreparation">
            <a:avLst/>
          </a:prstGeom>
          <a:solidFill>
            <a:srgbClr val="00B05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lstStyle/>
          <a:p>
            <a:pPr lvl="0" algn="ctr"/>
            <a:r>
              <a:rPr lang="en-US" altLang="zh-CN" sz="1600" dirty="0" smtClean="0">
                <a:solidFill>
                  <a:schemeClr val="tx1"/>
                </a:solidFill>
                <a:sym typeface="+mn-ea"/>
              </a:rPr>
              <a:t>Advanced travel</a:t>
            </a:r>
            <a:endParaRPr lang="en-US" altLang="zh-CN" sz="1600" dirty="0" smtClean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600" dirty="0" smtClean="0">
                <a:solidFill>
                  <a:schemeClr val="tx1"/>
                </a:solidFill>
                <a:sym typeface="+mn-ea"/>
              </a:rPr>
              <a:t>(route info + ticket)</a:t>
            </a:r>
            <a:endParaRPr lang="en-US" altLang="zh-CN" sz="1600" dirty="0" smtClean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79" name="Straight Arrow Connector 78"/>
          <p:cNvCxnSpPr>
            <a:stCxn id="77" idx="3"/>
            <a:endCxn id="18" idx="2"/>
          </p:cNvCxnSpPr>
          <p:nvPr/>
        </p:nvCxnSpPr>
        <p:spPr>
          <a:xfrm flipV="1">
            <a:off x="2304612" y="2849378"/>
            <a:ext cx="5244465" cy="47879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7" idx="3"/>
            <a:endCxn id="30" idx="1"/>
          </p:cNvCxnSpPr>
          <p:nvPr/>
        </p:nvCxnSpPr>
        <p:spPr>
          <a:xfrm>
            <a:off x="2304415" y="3328035"/>
            <a:ext cx="379095" cy="57785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流程图: 准备 19"/>
          <p:cNvSpPr/>
          <p:nvPr/>
        </p:nvSpPr>
        <p:spPr>
          <a:xfrm>
            <a:off x="4667885" y="5984240"/>
            <a:ext cx="1584960" cy="73152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customer support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30" name="流程图: 准备 19"/>
          <p:cNvSpPr/>
          <p:nvPr/>
        </p:nvSpPr>
        <p:spPr>
          <a:xfrm>
            <a:off x="2683510" y="3517900"/>
            <a:ext cx="2657475" cy="775970"/>
          </a:xfrm>
          <a:prstGeom prst="flowChartPreparation">
            <a:avLst/>
          </a:prstGeom>
          <a:solidFill>
            <a:srgbClr val="00B05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600" dirty="0" smtClean="0">
                <a:solidFill>
                  <a:schemeClr val="tx1"/>
                </a:solidFill>
                <a:sym typeface="+mn-ea"/>
              </a:rPr>
              <a:t>route plan</a:t>
            </a:r>
            <a:endParaRPr lang="en-US" altLang="zh-CN" sz="1600" dirty="0" smtClean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600" dirty="0" smtClean="0">
                <a:solidFill>
                  <a:schemeClr val="tx1"/>
                </a:solidFill>
                <a:sym typeface="+mn-ea"/>
              </a:rPr>
              <a:t>(price, change, time)</a:t>
            </a:r>
            <a:endParaRPr lang="en-US" altLang="zh-CN" sz="1600" dirty="0" smtClean="0">
              <a:solidFill>
                <a:schemeClr val="tx1"/>
              </a:solidFill>
              <a:sym typeface="+mn-ea"/>
            </a:endParaRPr>
          </a:p>
        </p:txBody>
      </p:sp>
      <p:sp>
        <p:nvSpPr>
          <p:cNvPr id="31" name="流程图: 准备 19"/>
          <p:cNvSpPr/>
          <p:nvPr/>
        </p:nvSpPr>
        <p:spPr>
          <a:xfrm>
            <a:off x="10841990" y="544195"/>
            <a:ext cx="1138555" cy="688340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office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(nodejs)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32" name="肘形连接符 33"/>
          <p:cNvCxnSpPr>
            <a:endCxn id="31" idx="0"/>
          </p:cNvCxnSpPr>
          <p:nvPr/>
        </p:nvCxnSpPr>
        <p:spPr>
          <a:xfrm>
            <a:off x="9965055" y="272415"/>
            <a:ext cx="1446530" cy="271780"/>
          </a:xfrm>
          <a:prstGeom prst="bentConnector2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流程图: 准备 19"/>
          <p:cNvSpPr/>
          <p:nvPr/>
        </p:nvSpPr>
        <p:spPr>
          <a:xfrm>
            <a:off x="10758805" y="4791075"/>
            <a:ext cx="1053465" cy="513080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consign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37" name="流程图: 准备 19"/>
          <p:cNvSpPr/>
          <p:nvPr/>
        </p:nvSpPr>
        <p:spPr>
          <a:xfrm>
            <a:off x="10687685" y="5784215"/>
            <a:ext cx="1188085" cy="513080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consign price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38" name="Straight Arrow Connector 78"/>
          <p:cNvCxnSpPr>
            <a:stCxn id="33" idx="0"/>
            <a:endCxn id="26" idx="3"/>
          </p:cNvCxnSpPr>
          <p:nvPr/>
        </p:nvCxnSpPr>
        <p:spPr>
          <a:xfrm flipH="1" flipV="1">
            <a:off x="10466070" y="3667125"/>
            <a:ext cx="819785" cy="112395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78"/>
          <p:cNvCxnSpPr>
            <a:stCxn id="33" idx="2"/>
            <a:endCxn id="37" idx="0"/>
          </p:cNvCxnSpPr>
          <p:nvPr/>
        </p:nvCxnSpPr>
        <p:spPr>
          <a:xfrm flipH="1">
            <a:off x="11282045" y="5304155"/>
            <a:ext cx="3810" cy="480060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流程图: 准备 19"/>
          <p:cNvSpPr/>
          <p:nvPr/>
        </p:nvSpPr>
        <p:spPr>
          <a:xfrm>
            <a:off x="2966085" y="2336165"/>
            <a:ext cx="1053465" cy="513080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voucher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43" name="Straight Arrow Connector 78"/>
          <p:cNvCxnSpPr>
            <a:stCxn id="21" idx="1"/>
            <a:endCxn id="42" idx="3"/>
          </p:cNvCxnSpPr>
          <p:nvPr/>
        </p:nvCxnSpPr>
        <p:spPr>
          <a:xfrm flipH="1">
            <a:off x="4019550" y="2529840"/>
            <a:ext cx="351790" cy="62865"/>
          </a:xfrm>
          <a:prstGeom prst="straightConnector1">
            <a:avLst/>
          </a:prstGeom>
          <a:ln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流程图: 准备 19"/>
          <p:cNvSpPr/>
          <p:nvPr/>
        </p:nvSpPr>
        <p:spPr>
          <a:xfrm>
            <a:off x="282575" y="4713605"/>
            <a:ext cx="1450975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preserve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(voice)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45" name="流程图: 准备 19"/>
          <p:cNvSpPr/>
          <p:nvPr/>
        </p:nvSpPr>
        <p:spPr>
          <a:xfrm>
            <a:off x="1957070" y="4713605"/>
            <a:ext cx="124333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voice process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48" name="流程图: 准备 19"/>
          <p:cNvSpPr/>
          <p:nvPr/>
        </p:nvSpPr>
        <p:spPr>
          <a:xfrm>
            <a:off x="1838960" y="5483225"/>
            <a:ext cx="136144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semantic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49" name="流程图: 准备 19"/>
          <p:cNvSpPr/>
          <p:nvPr/>
        </p:nvSpPr>
        <p:spPr>
          <a:xfrm>
            <a:off x="3359785" y="4731385"/>
            <a:ext cx="136144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voice filter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50" name="流程图: 准备 19"/>
          <p:cNvSpPr/>
          <p:nvPr/>
        </p:nvSpPr>
        <p:spPr>
          <a:xfrm>
            <a:off x="3331210" y="5483225"/>
            <a:ext cx="136144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semantic filter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51" name="流程图: 准备 19"/>
          <p:cNvSpPr/>
          <p:nvPr/>
        </p:nvSpPr>
        <p:spPr>
          <a:xfrm>
            <a:off x="282575" y="5483225"/>
            <a:ext cx="1361440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result generator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52" name="流程图: 准备 19"/>
          <p:cNvSpPr/>
          <p:nvPr/>
        </p:nvSpPr>
        <p:spPr>
          <a:xfrm>
            <a:off x="427355" y="6297295"/>
            <a:ext cx="1411605" cy="418465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voice response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54" name="Straight Arrow Connector 89"/>
          <p:cNvCxnSpPr>
            <a:stCxn id="44" idx="3"/>
            <a:endCxn id="45" idx="1"/>
          </p:cNvCxnSpPr>
          <p:nvPr/>
        </p:nvCxnSpPr>
        <p:spPr>
          <a:xfrm>
            <a:off x="1733550" y="5008880"/>
            <a:ext cx="22352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Arrow Connector 89"/>
          <p:cNvCxnSpPr>
            <a:stCxn id="45" idx="3"/>
            <a:endCxn id="49" idx="1"/>
          </p:cNvCxnSpPr>
          <p:nvPr/>
        </p:nvCxnSpPr>
        <p:spPr>
          <a:xfrm>
            <a:off x="3200400" y="5008880"/>
            <a:ext cx="159385" cy="1778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Arrow Connector 89"/>
          <p:cNvCxnSpPr>
            <a:stCxn id="49" idx="2"/>
            <a:endCxn id="50" idx="0"/>
          </p:cNvCxnSpPr>
          <p:nvPr/>
        </p:nvCxnSpPr>
        <p:spPr>
          <a:xfrm flipH="1">
            <a:off x="4011930" y="5321935"/>
            <a:ext cx="28575" cy="1612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89"/>
          <p:cNvCxnSpPr>
            <a:stCxn id="50" idx="1"/>
            <a:endCxn id="48" idx="3"/>
          </p:cNvCxnSpPr>
          <p:nvPr/>
        </p:nvCxnSpPr>
        <p:spPr>
          <a:xfrm flipH="1">
            <a:off x="3200400" y="5778500"/>
            <a:ext cx="13081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Straight Arrow Connector 89"/>
          <p:cNvCxnSpPr>
            <a:stCxn id="48" idx="1"/>
            <a:endCxn id="51" idx="3"/>
          </p:cNvCxnSpPr>
          <p:nvPr/>
        </p:nvCxnSpPr>
        <p:spPr>
          <a:xfrm flipH="1">
            <a:off x="1644015" y="5778500"/>
            <a:ext cx="1949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89"/>
          <p:cNvCxnSpPr>
            <a:stCxn id="51" idx="2"/>
            <a:endCxn id="52" idx="0"/>
          </p:cNvCxnSpPr>
          <p:nvPr/>
        </p:nvCxnSpPr>
        <p:spPr>
          <a:xfrm>
            <a:off x="963295" y="6073775"/>
            <a:ext cx="170180" cy="2235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流程图: 准备 19"/>
          <p:cNvSpPr/>
          <p:nvPr/>
        </p:nvSpPr>
        <p:spPr>
          <a:xfrm>
            <a:off x="2119630" y="6210935"/>
            <a:ext cx="1450975" cy="590550"/>
          </a:xfrm>
          <a:prstGeom prst="flowChartPreparation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dirty="0">
                <a:solidFill>
                  <a:schemeClr val="tx1"/>
                </a:solidFill>
                <a:sym typeface="+mn-ea"/>
              </a:rPr>
              <a:t>ticket verify</a:t>
            </a:r>
            <a:endParaRPr lang="en-US" altLang="zh-CN" sz="1400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70" name="Straight Arrow Connector 89"/>
          <p:cNvCxnSpPr>
            <a:stCxn id="52" idx="3"/>
            <a:endCxn id="69" idx="1"/>
          </p:cNvCxnSpPr>
          <p:nvPr/>
        </p:nvCxnSpPr>
        <p:spPr>
          <a:xfrm flipV="1">
            <a:off x="1838960" y="6506210"/>
            <a:ext cx="280670" cy="6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89"/>
          <p:cNvCxnSpPr>
            <a:stCxn id="69" idx="3"/>
            <a:endCxn id="24" idx="2"/>
          </p:cNvCxnSpPr>
          <p:nvPr/>
        </p:nvCxnSpPr>
        <p:spPr>
          <a:xfrm flipV="1">
            <a:off x="3570605" y="1177290"/>
            <a:ext cx="3815715" cy="53289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流程图: 准备 19"/>
          <p:cNvSpPr/>
          <p:nvPr/>
        </p:nvSpPr>
        <p:spPr>
          <a:xfrm>
            <a:off x="8843225" y="6073629"/>
            <a:ext cx="1227887" cy="617874"/>
          </a:xfrm>
          <a:prstGeom prst="flowChartPreparation">
            <a:avLst/>
          </a:prstGeom>
          <a:solidFill>
            <a:srgbClr val="00CC00"/>
          </a:solidFill>
          <a:ln w="28575">
            <a:solidFill>
              <a:schemeClr val="tx1"/>
            </a:solidFill>
          </a:ln>
          <a:effectLst>
            <a:glow>
              <a:schemeClr val="accent1">
                <a:alpha val="40000"/>
              </a:schemeClr>
            </a:glow>
          </a:effectLst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vertOverflow="overflow" horzOverflow="overflow" vert="horz" wrap="none" lIns="0" tIns="0" rIns="0" bIns="0" numCol="1" spcCol="0" rtlCol="0" fromWordArt="0" anchor="ctr" anchorCtr="0" forceAA="0" compatLnSpc="1">
            <a:normAutofit/>
          </a:bodyPr>
          <a:p>
            <a:pPr lvl="0" algn="ctr"/>
            <a:r>
              <a:rPr lang="en-US" altLang="zh-CN" sz="140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sym typeface="+mn-ea"/>
              </a:rPr>
              <a:t>Food map</a:t>
            </a:r>
            <a:endParaRPr lang="en-US" altLang="zh-CN" sz="14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sym typeface="+mn-ea"/>
            </a:endParaRPr>
          </a:p>
        </p:txBody>
      </p:sp>
      <p:cxnSp>
        <p:nvCxnSpPr>
          <p:cNvPr id="75" name="Straight Arrow Connector 80"/>
          <p:cNvCxnSpPr>
            <a:stCxn id="89" idx="3"/>
            <a:endCxn id="73" idx="1"/>
          </p:cNvCxnSpPr>
          <p:nvPr/>
        </p:nvCxnSpPr>
        <p:spPr>
          <a:xfrm flipV="1">
            <a:off x="8475980" y="6383020"/>
            <a:ext cx="367030" cy="2413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871</Words>
  <Application>WPS 演示</Application>
  <PresentationFormat>Widescreen</PresentationFormat>
  <Paragraphs>190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10" baseType="lpstr">
      <vt:lpstr>Arial</vt:lpstr>
      <vt:lpstr>宋体</vt:lpstr>
      <vt:lpstr>Wingdings</vt:lpstr>
      <vt:lpstr>Calibri</vt:lpstr>
      <vt:lpstr>微软雅黑</vt:lpstr>
      <vt:lpstr>Arial Unicode MS</vt:lpstr>
      <vt:lpstr>Calibri Light</vt:lpstr>
      <vt:lpstr>Office 主题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Administrator</cp:lastModifiedBy>
  <cp:revision>137</cp:revision>
  <dcterms:created xsi:type="dcterms:W3CDTF">2015-05-05T08:02:00Z</dcterms:created>
  <dcterms:modified xsi:type="dcterms:W3CDTF">2017-11-29T07:52:10Z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2052-10.1.0.7023</vt:lpwstr>
  </property>
</Properties>
</file>

<file path=docProps/thumbnail.jpeg>
</file>